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303" r:id="rId36"/>
    <p:sldId id="302" r:id="rId37"/>
    <p:sldId id="304" r:id="rId38"/>
    <p:sldId id="305" r:id="rId39"/>
    <p:sldId id="306" r:id="rId40"/>
    <p:sldId id="256" r:id="rId41"/>
    <p:sldId id="258" r:id="rId42"/>
    <p:sldId id="259" r:id="rId43"/>
    <p:sldId id="261" r:id="rId44"/>
    <p:sldId id="262" r:id="rId45"/>
    <p:sldId id="263" r:id="rId46"/>
    <p:sldId id="264" r:id="rId47"/>
    <p:sldId id="257" r:id="rId48"/>
    <p:sldId id="265" r:id="rId49"/>
    <p:sldId id="26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  <p14:sldId id="304"/>
            <p14:sldId id="305"/>
            <p14:sldId id="306"/>
          </p14:sldIdLst>
        </p14:section>
        <p14:section name="Untitled Section" id="{65C239B4-CF15-BF48-86BE-30EAF14BC6A6}">
          <p14:sldIdLst>
            <p14:sldId id="256"/>
            <p14:sldId id="258"/>
            <p14:sldId id="259"/>
            <p14:sldId id="261"/>
            <p14:sldId id="262"/>
            <p14:sldId id="263"/>
            <p14:sldId id="264"/>
            <p14:sldId id="257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12"/>
    <p:restoredTop sz="86438"/>
  </p:normalViewPr>
  <p:slideViewPr>
    <p:cSldViewPr snapToGrid="0">
      <p:cViewPr>
        <p:scale>
          <a:sx n="90" d="100"/>
          <a:sy n="90" d="100"/>
        </p:scale>
        <p:origin x="9832" y="4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33BF-2D41-8205-3B47-6BE91785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1BED8-F52A-E4D9-3BF4-71913A3D4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EB789-96F7-EDFD-616E-9DC96AB89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2E6B5-2E7C-02ED-ED37-9EE65F84F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DB71-040A-EEE6-AE96-40FDBBDB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31841-198D-81EE-364A-A0D921AC6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6B370-5381-E351-42D7-BD6B82839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207E-9024-29A9-04E5-D9209F654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6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E7C0-619C-D4EC-F2E8-0525D025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6DCAA-7381-5103-D116-8E57B55AF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918A9-C116-219C-7054-F4696026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D571-A6FA-E3EC-3F10-1BC97159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8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If you are only doing code with agentic AI, you are doing it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D4FC54D-E446-38A0-B04E-F785091516EE}"/>
              </a:ext>
            </a:extLst>
          </p:cNvPr>
          <p:cNvGrpSpPr/>
          <p:nvPr/>
        </p:nvGrpSpPr>
        <p:grpSpPr>
          <a:xfrm>
            <a:off x="241529" y="135628"/>
            <a:ext cx="2280645" cy="6488303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3F4F5C75-FE59-6EB3-5E7B-14146A92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522FAA67-CD55-7FA1-B4F3-E01FB183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E5DDCAEB-DBC7-54A9-655E-43F0F1A3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83CCDFD-C43B-17D7-494E-061F2AFA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F0A8788-5F8A-C2FD-C46D-24393586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2218DE9F-EBB7-4FE7-F02F-0F4BED1F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4492FB42-60BF-ECE6-4155-3B1C631B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317F-E0C2-9362-1850-DF4E952A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5D670C5-D8C1-CC0C-9C48-FA8F84097E5E}"/>
              </a:ext>
            </a:extLst>
          </p:cNvPr>
          <p:cNvGrpSpPr/>
          <p:nvPr/>
        </p:nvGrpSpPr>
        <p:grpSpPr>
          <a:xfrm>
            <a:off x="241529" y="135628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B830D9D5-BB6F-3174-EACE-C7B6F482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750F4A4A-1107-CA8E-E2AE-35A556A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F7BEF31D-F0B0-CB1B-B331-A6AEA652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DAE83B2-A284-A147-8721-02C5EDFB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3C5C5989-C446-2BF6-D7E2-A43BA0A0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3AE4CA65-0D22-918D-B475-0B3DCCE2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19F94A13-7257-DBAF-2878-29274AF0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152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2B8B-8540-05E6-DE6F-4EADF157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024DB6C-1547-AC0E-89B7-C7C645FB1B19}"/>
              </a:ext>
            </a:extLst>
          </p:cNvPr>
          <p:cNvGrpSpPr/>
          <p:nvPr/>
        </p:nvGrpSpPr>
        <p:grpSpPr>
          <a:xfrm>
            <a:off x="-268318" y="-5472692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2FB5F65E-CCEA-7B4C-E451-87CFB900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9372D4CA-9B01-9CDD-0233-11274749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908F1C53-9C0D-F38A-181E-D18E568D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7DB9D9B-4CCC-02C8-0172-8E0C379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598732E-0EC8-5168-FD35-D40DE420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AE7F0841-AEE1-B773-4CF0-7DC47E43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00A573C8-4F02-1D4E-4D53-7F97BE8E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130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DF09-5CD2-AFEC-361D-37E6DD7F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AFD4002C-DF22-2E8A-6C88-897CF071257B}"/>
              </a:ext>
            </a:extLst>
          </p:cNvPr>
          <p:cNvGrpSpPr/>
          <p:nvPr/>
        </p:nvGrpSpPr>
        <p:grpSpPr>
          <a:xfrm>
            <a:off x="131907" y="-9503500"/>
            <a:ext cx="4925868" cy="16361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FBB92F5-0E60-C5BF-C513-E5954DDF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CFB7D9E7-A55D-E578-3DFB-6EF2D274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54E4C96C-E713-DB7C-4703-9C96297E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B9B0DDB9-C385-E380-6FCD-8FE8FB06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BB0E1B28-3995-DBA5-DECA-24828272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BE1AED12-E6F4-8235-7EFC-45D9C44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8D62FCA8-0557-D3CC-499F-7B0314EE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72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Complexity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2. See  Abstractions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3. Create reuseable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2334</Words>
  <Application>Microsoft Macintosh PowerPoint</Application>
  <PresentationFormat>Widescreen</PresentationFormat>
  <Paragraphs>419</Paragraphs>
  <Slides>49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-apple-system</vt:lpstr>
      <vt:lpstr>Andale Mono</vt:lpstr>
      <vt:lpstr>Aptos</vt:lpstr>
      <vt:lpstr>Aptos Display</vt:lpstr>
      <vt:lpstr>Arial</vt:lpstr>
      <vt:lpstr>Broadway</vt:lpstr>
      <vt:lpstr>Fira Code</vt:lpstr>
      <vt:lpstr>Menlo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  <vt:lpstr>PowerPoint Presentation</vt:lpstr>
      <vt:lpstr>Retreat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26</cp:revision>
  <dcterms:created xsi:type="dcterms:W3CDTF">2026-01-14T02:57:35Z</dcterms:created>
  <dcterms:modified xsi:type="dcterms:W3CDTF">2026-01-21T03:34:31Z</dcterms:modified>
</cp:coreProperties>
</file>